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itchFamily="2" charset="77"/>
      <p:regular r:id="rId8"/>
      <p:bold r:id="rId9"/>
    </p:embeddedFont>
    <p:embeddedFont>
      <p:font typeface="Roboto Mono" pitchFamily="49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7"/>
    <p:restoredTop sz="94553"/>
  </p:normalViewPr>
  <p:slideViewPr>
    <p:cSldViewPr snapToGrid="0">
      <p:cViewPr varScale="1">
        <p:scale>
          <a:sx n="104" d="100"/>
          <a:sy n="104" d="100"/>
        </p:scale>
        <p:origin x="4576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goodbuddies-inc.blogspot.com/2012/03/cupboard-person-of-wee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 February 7-11, 2022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2365679683"/>
              </p:ext>
            </p:extLst>
          </p:nvPr>
        </p:nvGraphicFramePr>
        <p:xfrm>
          <a:off x="266700" y="1353538"/>
          <a:ext cx="3458675" cy="193252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2-10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dirty="0">
                        <a:latin typeface="Comforta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Progress Reports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100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311227257"/>
              </p:ext>
            </p:extLst>
          </p:nvPr>
        </p:nvGraphicFramePr>
        <p:xfrm>
          <a:off x="255031" y="3401393"/>
          <a:ext cx="3458675" cy="23567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32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50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Spelling Test (set, bed, wet, jet, tub, pup, up))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Module 6.1 Listening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Oral Reading Fluency test</a:t>
                      </a:r>
                    </a:p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-US" sz="12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" sz="1400" u="none" strike="noStrike" cap="none" dirty="0">
                          <a:latin typeface="Comfortaa"/>
                        </a:rPr>
                        <a:t>Lesson 19B test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2266446389"/>
              </p:ext>
            </p:extLst>
          </p:nvPr>
        </p:nvGraphicFramePr>
        <p:xfrm>
          <a:off x="3803200" y="3293912"/>
          <a:ext cx="3676650" cy="32876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247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</a:rPr>
                        <a:t>SCHOOL NEWS</a:t>
                      </a:r>
                      <a:endParaRPr lang="en"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536">
                <a:tc rowSpan="4" gridSpan="3">
                  <a:txBody>
                    <a:bodyPr/>
                    <a:lstStyle/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400" b="0" i="0" u="none" strike="noStrike" noProof="0" dirty="0"/>
                        <a:t>Don’t forget you can order yearbooks online.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400" b="0" i="0" u="none" strike="noStrike" noProof="0" dirty="0"/>
                        <a:t>O</a:t>
                      </a:r>
                      <a:r>
                        <a:rPr lang="en-US" sz="1400" b="0" i="0" u="none" strike="noStrike" noProof="0" dirty="0"/>
                        <a:t>u</a:t>
                      </a:r>
                      <a:r>
                        <a:rPr lang="en" sz="1400" b="0" i="0" u="none" strike="noStrike" noProof="0" dirty="0"/>
                        <a:t>r new Phonics program starts promptly at 7:45 a.m. everyday, so be sure your child is here before 7:30 a.m. We don’t want them to miss a minute of learning!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536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536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2357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849843910"/>
              </p:ext>
            </p:extLst>
          </p:nvPr>
        </p:nvGraphicFramePr>
        <p:xfrm>
          <a:off x="267176" y="5999627"/>
          <a:ext cx="3458675" cy="172046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92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54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2D shapes/Positional words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1,2,3,4,5,6,7,8,9,10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More and Less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Adding/subtracting to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025397" y="221175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  <p:pic>
        <p:nvPicPr>
          <p:cNvPr id="1034" name="Picture 10" descr="Cute Snowman Wearing A Star Hat, Snowman Clipart, Hat, Long Nose PNG  Transparent Clipart Image and PSD File for Free Download">
            <a:extLst>
              <a:ext uri="{FF2B5EF4-FFF2-40B4-BE49-F238E27FC236}">
                <a16:creationId xmlns:a16="http://schemas.microsoft.com/office/drawing/2014/main" id="{4081C6FE-A17B-3F4A-9F30-566EF2C1A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617" y="5448826"/>
            <a:ext cx="613263" cy="56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6  Week 1:   Home of the Free and the Brave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1962694839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 Letters: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Zz</a:t>
                      </a:r>
                      <a:endParaRPr lang="en" sz="1400" b="1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- ack word family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1912576782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What makes the USA special?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2313607516"/>
              </p:ext>
            </p:extLst>
          </p:nvPr>
        </p:nvGraphicFramePr>
        <p:xfrm>
          <a:off x="224238" y="3704049"/>
          <a:ext cx="2240200" cy="27431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03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9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Get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Hot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Or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where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9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509827781"/>
              </p:ext>
            </p:extLst>
          </p:nvPr>
        </p:nvGraphicFramePr>
        <p:xfrm>
          <a:off x="2564074" y="4552299"/>
          <a:ext cx="4943425" cy="216381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Belong, Country, Right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America, plain, sea</a:t>
                      </a: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America the Beautiful and In Our Country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 err="1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176468789"/>
              </p:ext>
            </p:extLst>
          </p:nvPr>
        </p:nvGraphicFramePr>
        <p:xfrm>
          <a:off x="2564074" y="6909812"/>
          <a:ext cx="4956226" cy="25725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6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5714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set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bed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wet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jet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tub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pup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up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 dirty="0"/>
              <a:t> Asking for Help</a:t>
            </a:r>
            <a:endParaRPr lang="en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5058</TotalTime>
  <Words>354</Words>
  <Application>Microsoft Macintosh PowerPoint</Application>
  <PresentationFormat>Custom</PresentationFormat>
  <Paragraphs>90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Comfortaa</vt:lpstr>
      <vt:lpstr>Roboto Mono</vt:lpstr>
      <vt:lpstr>Oswald</vt:lpstr>
      <vt:lpstr>Arial</vt:lpstr>
      <vt:lpstr>Wingdings</vt:lpstr>
      <vt:lpstr>Impact</vt:lpstr>
      <vt:lpstr>Simple Light</vt:lpstr>
      <vt:lpstr>We are SUPERheroes! Students Using their Powers to Engage in Reading!</vt:lpstr>
      <vt:lpstr>Module 6  Week 1:   Home of the Free and the Brave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Childress, Brittany</cp:lastModifiedBy>
  <cp:revision>870</cp:revision>
  <cp:lastPrinted>2022-01-25T17:43:11Z</cp:lastPrinted>
  <dcterms:modified xsi:type="dcterms:W3CDTF">2022-01-31T13:42:08Z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